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3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0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BD368-E3DE-4578-AEF1-B6FC0DD319CD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B85BF-2137-4396-A7A7-FBAFC59000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434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BD368-E3DE-4578-AEF1-B6FC0DD319CD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B85BF-2137-4396-A7A7-FBAFC59000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9144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BD368-E3DE-4578-AEF1-B6FC0DD319CD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B85BF-2137-4396-A7A7-FBAFC59000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8366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BD368-E3DE-4578-AEF1-B6FC0DD319CD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B85BF-2137-4396-A7A7-FBAFC59000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1157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BD368-E3DE-4578-AEF1-B6FC0DD319CD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B85BF-2137-4396-A7A7-FBAFC59000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6079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BD368-E3DE-4578-AEF1-B6FC0DD319CD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B85BF-2137-4396-A7A7-FBAFC59000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3615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BD368-E3DE-4578-AEF1-B6FC0DD319CD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B85BF-2137-4396-A7A7-FBAFC59000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370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BD368-E3DE-4578-AEF1-B6FC0DD319CD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B85BF-2137-4396-A7A7-FBAFC59000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9436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BD368-E3DE-4578-AEF1-B6FC0DD319CD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B85BF-2137-4396-A7A7-FBAFC59000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2977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BD368-E3DE-4578-AEF1-B6FC0DD319CD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B85BF-2137-4396-A7A7-FBAFC59000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736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BD368-E3DE-4578-AEF1-B6FC0DD319CD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B85BF-2137-4396-A7A7-FBAFC59000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474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BD368-E3DE-4578-AEF1-B6FC0DD319CD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B85BF-2137-4396-A7A7-FBAFC59000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2677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cloud.mail.ru/public/4WkR/5pqW2GD17" TargetMode="External"/><Relationship Id="rId13" Type="http://schemas.openxmlformats.org/officeDocument/2006/relationships/hyperlink" Target="https://cloud.mail.ru/public/RCKB/U7yQoMEb3" TargetMode="External"/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12" Type="http://schemas.openxmlformats.org/officeDocument/2006/relationships/slide" Target="slide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11" Type="http://schemas.openxmlformats.org/officeDocument/2006/relationships/slide" Target="slide3.xml"/><Relationship Id="rId5" Type="http://schemas.openxmlformats.org/officeDocument/2006/relationships/image" Target="../media/image4.jpeg"/><Relationship Id="rId10" Type="http://schemas.openxmlformats.org/officeDocument/2006/relationships/hyperlink" Target="https://cloud.mail.ru/public/Kjwb/V5BH2FvY4" TargetMode="External"/><Relationship Id="rId4" Type="http://schemas.openxmlformats.org/officeDocument/2006/relationships/image" Target="../media/image3.jpeg"/><Relationship Id="rId9" Type="http://schemas.openxmlformats.org/officeDocument/2006/relationships/hyperlink" Target="https://cloud.mail.ru/public/WhXc/dth9A7n3L" TargetMode="External"/><Relationship Id="rId14" Type="http://schemas.openxmlformats.org/officeDocument/2006/relationships/hyperlink" Target="https://cloud.mail.ru/public/jsyT/r9PGcVXFT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Горизонтальный свиток 7"/>
          <p:cNvSpPr/>
          <p:nvPr/>
        </p:nvSpPr>
        <p:spPr>
          <a:xfrm>
            <a:off x="2470485" y="129376"/>
            <a:ext cx="9187543" cy="1756004"/>
          </a:xfrm>
          <a:prstGeom prst="horizontalScroll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3311" y="325432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Книжная выставка </a:t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>Агния </a:t>
            </a:r>
            <a:r>
              <a:rPr lang="ru-RU" b="1" dirty="0" err="1" smtClean="0">
                <a:solidFill>
                  <a:srgbClr val="0070C0"/>
                </a:solidFill>
              </a:rPr>
              <a:t>Барто</a:t>
            </a:r>
            <a:r>
              <a:rPr lang="ru-RU" b="1" dirty="0" smtClean="0">
                <a:solidFill>
                  <a:srgbClr val="0070C0"/>
                </a:solidFill>
              </a:rPr>
              <a:t> «Стихи малышам»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838" y="1690688"/>
            <a:ext cx="6644277" cy="50221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9" t="9928" r="10570" b="9627"/>
          <a:stretch/>
        </p:blipFill>
        <p:spPr>
          <a:xfrm>
            <a:off x="246740" y="2152854"/>
            <a:ext cx="1596571" cy="19875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13" y="4381704"/>
            <a:ext cx="4712079" cy="23311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1" r="9938"/>
          <a:stretch/>
        </p:blipFill>
        <p:spPr>
          <a:xfrm>
            <a:off x="1460041" y="2128929"/>
            <a:ext cx="1569211" cy="20092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352" y="2173391"/>
            <a:ext cx="2090057" cy="20900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46"/>
            <a:ext cx="1938134" cy="19381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Овал 11">
            <a:hlinkClick r:id="rId8"/>
          </p:cNvPr>
          <p:cNvSpPr/>
          <p:nvPr/>
        </p:nvSpPr>
        <p:spPr>
          <a:xfrm>
            <a:off x="10883900" y="2251614"/>
            <a:ext cx="469900" cy="58795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hlinkClick r:id="rId9"/>
          </p:cNvPr>
          <p:cNvSpPr/>
          <p:nvPr/>
        </p:nvSpPr>
        <p:spPr>
          <a:xfrm>
            <a:off x="10464800" y="5143500"/>
            <a:ext cx="584200" cy="5715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hlinkClick r:id="rId10"/>
          </p:cNvPr>
          <p:cNvSpPr/>
          <p:nvPr/>
        </p:nvSpPr>
        <p:spPr>
          <a:xfrm>
            <a:off x="10795286" y="5896428"/>
            <a:ext cx="647128" cy="6350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ьная выноска 10">
            <a:hlinkClick r:id="rId11" action="ppaction://hlinksldjump"/>
          </p:cNvPr>
          <p:cNvSpPr/>
          <p:nvPr/>
        </p:nvSpPr>
        <p:spPr>
          <a:xfrm>
            <a:off x="9466884" y="5431526"/>
            <a:ext cx="1142688" cy="729283"/>
          </a:xfrm>
          <a:prstGeom prst="wedgeEllipseCallout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9466884" y="5534557"/>
            <a:ext cx="119257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Полистай книгу</a:t>
            </a:r>
            <a:endParaRPr lang="ru-RU" sz="1400" dirty="0"/>
          </a:p>
        </p:txBody>
      </p:sp>
      <p:sp>
        <p:nvSpPr>
          <p:cNvPr id="17" name="Скругленная прямоугольная выноска 16"/>
          <p:cNvSpPr/>
          <p:nvPr/>
        </p:nvSpPr>
        <p:spPr>
          <a:xfrm>
            <a:off x="10455161" y="1640039"/>
            <a:ext cx="1625402" cy="441397"/>
          </a:xfrm>
          <a:prstGeom prst="wedgeRoundRect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0543699" y="1588186"/>
            <a:ext cx="1608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Жми на кнопки и слушай стихи</a:t>
            </a:r>
            <a:endParaRPr lang="ru-RU" sz="1400" dirty="0"/>
          </a:p>
        </p:txBody>
      </p:sp>
      <p:sp>
        <p:nvSpPr>
          <p:cNvPr id="16" name="Скругленная прямоугольная выноска 15">
            <a:hlinkClick r:id="rId12" action="ppaction://hlinksldjump"/>
          </p:cNvPr>
          <p:cNvSpPr/>
          <p:nvPr/>
        </p:nvSpPr>
        <p:spPr>
          <a:xfrm>
            <a:off x="1543863" y="142197"/>
            <a:ext cx="1185941" cy="435396"/>
          </a:xfrm>
          <a:prstGeom prst="wedgeRoundRectCallou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1497267" y="180794"/>
            <a:ext cx="13623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автобиография</a:t>
            </a:r>
            <a:endParaRPr lang="ru-RU" sz="1400" dirty="0"/>
          </a:p>
        </p:txBody>
      </p:sp>
      <p:sp>
        <p:nvSpPr>
          <p:cNvPr id="19" name="Овал 18">
            <a:hlinkClick r:id="rId13"/>
          </p:cNvPr>
          <p:cNvSpPr/>
          <p:nvPr/>
        </p:nvSpPr>
        <p:spPr>
          <a:xfrm>
            <a:off x="10833386" y="4100618"/>
            <a:ext cx="609028" cy="58624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>
            <a:hlinkClick r:id="rId14"/>
          </p:cNvPr>
          <p:cNvSpPr/>
          <p:nvPr/>
        </p:nvSpPr>
        <p:spPr>
          <a:xfrm>
            <a:off x="10455161" y="3286200"/>
            <a:ext cx="575151" cy="52474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130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4302"/>
            <a:ext cx="3121197" cy="31211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2895600" y="1665702"/>
            <a:ext cx="89789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Агния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Барто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детская писательница родом из Литвы. Ей довелось за свою жизнь поработать поэтессой, радиоведущей и сценаристом. Агния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является лауреатом Сталинской и Ленинской премий. Её стихи в основном написаны для детей и школьников. Именно поэтому её произведения до сих пор используют для обучения детей в детскому саду и начальной школе. Каждому персонажу Агния придумывала свое имя и небольшую историю, которая очень легко запоминается каждому ребенку.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поколений в поколения переходят произведения Чуковского, Маршака,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Несмотря на многообразие новых стишков, дополненных красочными картинками, родители чаще выбирают своим детям книги известных советских авторов.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поэзией Агнии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начинают знакомить детей в раннем возрасте. Ее стихотворные сочинения «Уронили Мишку на пол» или «Идет бычок качается» знает наизусть большая половина дошкольников. Интересен тот факт, что прототипами в ее произведениях становились дети с лагерей, школ, со двора. Лишь однажды поэтесса написала свой знаменитый стих «Наша Таня громко плачет», посвятив его своей дочери.</a:t>
            </a:r>
          </a:p>
        </p:txBody>
      </p:sp>
      <p:sp>
        <p:nvSpPr>
          <p:cNvPr id="4" name="Управляющая кнопка: домой 3">
            <a:hlinkClick r:id="" action="ppaction://hlinkshowjump?jump=firstslide" highlightClick="1"/>
          </p:cNvPr>
          <p:cNvSpPr/>
          <p:nvPr/>
        </p:nvSpPr>
        <p:spPr>
          <a:xfrm>
            <a:off x="10820400" y="5829300"/>
            <a:ext cx="1054100" cy="939800"/>
          </a:xfrm>
          <a:prstGeom prst="actionButtonHom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852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1" t="2117" r="14444" b="14010"/>
          <a:stretch/>
        </p:blipFill>
        <p:spPr>
          <a:xfrm rot="16200000">
            <a:off x="2667000" y="-2667003"/>
            <a:ext cx="6858001" cy="1219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09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4" t="4022" r="15009" b="14921"/>
          <a:stretch/>
        </p:blipFill>
        <p:spPr>
          <a:xfrm rot="16200000">
            <a:off x="2728425" y="-2728425"/>
            <a:ext cx="6858000" cy="123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053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4" t="3598" r="13033" b="12169"/>
          <a:stretch/>
        </p:blipFill>
        <p:spPr>
          <a:xfrm rot="16200000">
            <a:off x="2746305" y="-2746306"/>
            <a:ext cx="6858000" cy="1235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547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1" t="1058" r="9365" b="13863"/>
          <a:stretch/>
        </p:blipFill>
        <p:spPr>
          <a:xfrm rot="16200000">
            <a:off x="2667001" y="-2667002"/>
            <a:ext cx="6858000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917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0" t="1692" r="10494" b="11111"/>
          <a:stretch/>
        </p:blipFill>
        <p:spPr>
          <a:xfrm rot="16200000">
            <a:off x="2656257" y="-2656257"/>
            <a:ext cx="6858000" cy="12170513"/>
          </a:xfrm>
          <a:prstGeom prst="rect">
            <a:avLst/>
          </a:prstGeom>
        </p:spPr>
      </p:pic>
      <p:sp>
        <p:nvSpPr>
          <p:cNvPr id="3" name="Управляющая кнопка: домой 2">
            <a:hlinkClick r:id="" action="ppaction://hlinkshowjump?jump=firstslide" highlightClick="1"/>
          </p:cNvPr>
          <p:cNvSpPr/>
          <p:nvPr/>
        </p:nvSpPr>
        <p:spPr>
          <a:xfrm>
            <a:off x="11137900" y="5842000"/>
            <a:ext cx="901700" cy="774700"/>
          </a:xfrm>
          <a:prstGeom prst="actionButtonHom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4802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194</Words>
  <Application>Microsoft Office PowerPoint</Application>
  <PresentationFormat>Широкоэкранный</PresentationFormat>
  <Paragraphs>7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Тема Office</vt:lpstr>
      <vt:lpstr>Книжная выставка  Агния Барто «Стихи малышам»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Электронный плакат на тему</dc:title>
  <dc:creator>User</dc:creator>
  <cp:lastModifiedBy>User</cp:lastModifiedBy>
  <cp:revision>19</cp:revision>
  <dcterms:created xsi:type="dcterms:W3CDTF">2022-03-06T16:38:10Z</dcterms:created>
  <dcterms:modified xsi:type="dcterms:W3CDTF">2022-03-12T19:12:49Z</dcterms:modified>
</cp:coreProperties>
</file>